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2" r:id="rId2"/>
    <p:sldId id="262" r:id="rId3"/>
    <p:sldId id="269" r:id="rId4"/>
    <p:sldId id="273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-762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 inicial			29/05/18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685800"/>
            <a:ext cx="8763000" cy="6019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state if the phrase is a CARACTERISTICA or CONDICION.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 guapo.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 sincera.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Está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Est</a:t>
            </a:r>
            <a:r>
              <a:rPr lang="es-ES_tradnl" smtClean="0"/>
              <a:t>á nervioso.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Es tímido.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Son inteligentes.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Están contentos.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Son perezosos.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Son bien educados.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Están contentos.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6498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808038"/>
            <a:ext cx="9144000" cy="5973762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Copy</a:t>
            </a:r>
            <a:r>
              <a:rPr lang="es-ES_tradnl" sz="2800" dirty="0" smtClean="0"/>
              <a:t> and </a:t>
            </a:r>
            <a:r>
              <a:rPr lang="es-ES_tradnl" sz="2800" dirty="0" err="1" smtClean="0"/>
              <a:t>circle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statement</a:t>
            </a:r>
            <a:r>
              <a:rPr lang="es-ES_tradnl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Pablo está en la consulta del medico porque est</a:t>
            </a:r>
            <a:r>
              <a:rPr lang="es-ES_tradnl" sz="2800" dirty="0"/>
              <a:t>á</a:t>
            </a:r>
            <a:r>
              <a:rPr lang="es-ES_tradnl" sz="2800" dirty="0" smtClean="0"/>
              <a:t> cansado.</a:t>
            </a:r>
          </a:p>
          <a:p>
            <a:pPr marL="0" indent="0">
              <a:buNone/>
            </a:pPr>
            <a:r>
              <a:rPr lang="es-ES_tradnl" sz="2800" dirty="0" smtClean="0"/>
              <a:t>      </a:t>
            </a:r>
            <a:r>
              <a:rPr lang="es-ES_tradnl" sz="2800" b="1" dirty="0" smtClean="0"/>
              <a:t>b. </a:t>
            </a:r>
            <a:r>
              <a:rPr lang="es-ES_tradnl" sz="2800" dirty="0" smtClean="0"/>
              <a:t>Pablo est</a:t>
            </a:r>
            <a:r>
              <a:rPr lang="es-ES_tradnl" sz="2800" dirty="0"/>
              <a:t>á</a:t>
            </a:r>
            <a:r>
              <a:rPr lang="es-ES_tradnl" sz="2800" dirty="0" smtClean="0"/>
              <a:t> en la consulta del medico porque </a:t>
            </a:r>
          </a:p>
          <a:p>
            <a:pPr marL="0" indent="0">
              <a:buNone/>
            </a:pPr>
            <a:r>
              <a:rPr lang="es-ES_tradnl" sz="2800" dirty="0" smtClean="0"/>
              <a:t>      necesita un examen físico.</a:t>
            </a:r>
          </a:p>
          <a:p>
            <a:pPr marL="514350" indent="-514350">
              <a:buAutoNum type="arabicPeriod" startAt="2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El paciente abre la boca y el medico le examina la cabeza.</a:t>
            </a:r>
          </a:p>
          <a:p>
            <a:pPr marL="0" indent="0">
              <a:buNone/>
            </a:pPr>
            <a:r>
              <a:rPr lang="es-ES_tradnl" sz="2800" b="1" dirty="0" smtClean="0"/>
              <a:t>      b.</a:t>
            </a:r>
            <a:r>
              <a:rPr lang="es-ES_tradnl" sz="2800" dirty="0" smtClean="0"/>
              <a:t> El paciente abre la boca y el medico le examina     </a:t>
            </a:r>
          </a:p>
          <a:p>
            <a:pPr marL="0" indent="0">
              <a:buNone/>
            </a:pPr>
            <a:r>
              <a:rPr lang="es-ES_tradnl" sz="2800" dirty="0" smtClean="0"/>
              <a:t>      la garganta.</a:t>
            </a:r>
          </a:p>
          <a:p>
            <a:pPr marL="0" indent="0">
              <a:buNone/>
            </a:pPr>
            <a:r>
              <a:rPr lang="es-ES_tradnl" sz="2800" b="1" dirty="0" smtClean="0"/>
              <a:t>3. a. </a:t>
            </a:r>
            <a:r>
              <a:rPr lang="es-ES_tradnl" sz="2800" dirty="0" smtClean="0"/>
              <a:t>Ella no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</a:t>
            </a:r>
            <a:r>
              <a:rPr lang="es-ES_tradnl" sz="2800" dirty="0"/>
              <a:t>á</a:t>
            </a:r>
            <a:r>
              <a:rPr lang="es-ES_tradnl" sz="2800" dirty="0" smtClean="0"/>
              <a:t> enferma.</a:t>
            </a:r>
          </a:p>
          <a:p>
            <a:pPr marL="0" indent="0">
              <a:buNone/>
            </a:pPr>
            <a:r>
              <a:rPr lang="es-ES_tradnl" sz="2800" b="1" dirty="0" smtClean="0"/>
              <a:t>     b.</a:t>
            </a:r>
            <a:r>
              <a:rPr lang="es-ES_tradnl" sz="2800" dirty="0" smtClean="0"/>
              <a:t> Ella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Esta enferma también.</a:t>
            </a:r>
            <a:endParaRPr lang="es-ES_tradnl" sz="28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2484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 startAt="4"/>
            </a:pPr>
            <a:r>
              <a:rPr lang="es-ES_tradnl" b="1" dirty="0" smtClean="0"/>
              <a:t>a.</a:t>
            </a:r>
            <a:r>
              <a:rPr lang="es-ES_tradnl" dirty="0" smtClean="0"/>
              <a:t> Tiene que guardar cama porque tiene mucha energía.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resfriado pero no tiene que guardar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cama.</a:t>
            </a:r>
          </a:p>
          <a:p>
            <a:pPr marL="514350" indent="-514350">
              <a:spcBef>
                <a:spcPts val="0"/>
              </a:spcBef>
              <a:buAutoNum type="arabicPeriod" startAt="5"/>
            </a:pPr>
            <a:r>
              <a:rPr lang="es-ES_tradnl" b="1" dirty="0" smtClean="0"/>
              <a:t>a. </a:t>
            </a:r>
            <a:r>
              <a:rPr lang="es-ES_tradnl" dirty="0" smtClean="0"/>
              <a:t>Le duele el pie porque tiene mucho estrés.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dolor de cabeza porque tiene mucho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</a:t>
            </a:r>
            <a:r>
              <a:rPr lang="es-ES_tradnl" dirty="0" smtClean="0"/>
              <a:t>estrés.</a:t>
            </a:r>
          </a:p>
          <a:p>
            <a:pPr marL="514350" indent="-514350">
              <a:spcBef>
                <a:spcPts val="0"/>
              </a:spcBef>
              <a:buAutoNum type="arabicPeriod" startAt="6"/>
            </a:pPr>
            <a:r>
              <a:rPr lang="es-ES_tradnl" b="1" dirty="0" smtClean="0"/>
              <a:t>a. </a:t>
            </a:r>
            <a:r>
              <a:rPr lang="es-ES_tradnl" dirty="0" smtClean="0"/>
              <a:t>Tiene tos y le duele el estómago.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tos y le duele la garganta.</a:t>
            </a:r>
          </a:p>
          <a:p>
            <a:pPr marL="514350" indent="-514350">
              <a:spcBef>
                <a:spcPts val="0"/>
              </a:spcBef>
              <a:buAutoNum type="arabicPeriod" startAt="7"/>
            </a:pPr>
            <a:r>
              <a:rPr lang="es-ES_tradnl" b="1" dirty="0" smtClean="0"/>
              <a:t>a.  </a:t>
            </a:r>
            <a:r>
              <a:rPr lang="es-ES_tradnl" dirty="0" smtClean="0"/>
              <a:t>El medico le da una receta porque quiere ir 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la farmacia.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 </a:t>
            </a:r>
            <a:r>
              <a:rPr lang="es-ES_tradnl" dirty="0" smtClean="0"/>
              <a:t> El medico le da una receta porque necesita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medicina.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8895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762000"/>
            <a:ext cx="8534400" cy="5486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smtClean="0"/>
              <a:t>Complete with the correct vocabulary word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Felipe tiene resfriado y tiene tos. Él _________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Elena va a la ___________ por su medicina.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Raul esta muy enfermo y tiene que _________ cama.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Mi madre tiene _________, tiene la temperatura elevada.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La paciente _______ la boca y la enfermera le examina la 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Jose no puede comer porque tiene __________ de estomago. Le duele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El medico le ____________ unos antibioticos.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Monica esta nerviosa porque tiene mucho ___________.</a:t>
            </a:r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630627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2: CAPITULO 6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0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12395</TotalTime>
  <Words>330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46</cp:revision>
  <cp:lastPrinted>2015-04-14T15:02:27Z</cp:lastPrinted>
  <dcterms:created xsi:type="dcterms:W3CDTF">2015-03-09T20:06:13Z</dcterms:created>
  <dcterms:modified xsi:type="dcterms:W3CDTF">2018-05-29T15:25:18Z</dcterms:modified>
</cp:coreProperties>
</file>